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71" r:id="rId6"/>
    <p:sldId id="262" r:id="rId7"/>
    <p:sldId id="263" r:id="rId8"/>
    <p:sldId id="264" r:id="rId9"/>
    <p:sldId id="267" r:id="rId10"/>
    <p:sldId id="272" r:id="rId11"/>
    <p:sldId id="265" r:id="rId12"/>
  </p:sldIdLst>
  <p:sldSz cx="9144000" cy="6858000" type="screen4x3"/>
  <p:notesSz cx="6858000" cy="9144000"/>
  <p:custShowLst>
    <p:custShow name="Vlastní prezentace 1" id="0">
      <p:sldLst>
        <p:sld r:id="rId2"/>
        <p:sld r:id="rId3"/>
        <p:sld r:id="rId4"/>
        <p:sld r:id="rId7"/>
        <p:sld r:id="rId8"/>
      </p:sldLst>
    </p:custShow>
    <p:custShow name="Vlastní prezentace 2" id="1">
      <p:sldLst>
        <p:sld r:id="rId2"/>
        <p:sld r:id="rId3"/>
        <p:sld r:id="rId4"/>
        <p:sld r:id="rId7"/>
        <p:sld r:id="rId8"/>
        <p:sld r:id="rId9"/>
        <p:sld r:id="rId10"/>
      </p:sldLst>
    </p:custShow>
  </p:custShow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92" autoAdjust="0"/>
    <p:restoredTop sz="94660"/>
  </p:normalViewPr>
  <p:slideViewPr>
    <p:cSldViewPr>
      <p:cViewPr varScale="1">
        <p:scale>
          <a:sx n="109" d="100"/>
          <a:sy n="109" d="100"/>
        </p:scale>
        <p:origin x="169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FC3EE-F844-46DB-BAEB-F4AE6D12F8AC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3244C-1A2C-4141-ACD9-C0644DCF990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705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FC0D231-86D6-4748-A59A-823E6ABD63E9}" type="datetimeFigureOut">
              <a:rPr lang="cs-CZ" smtClean="0"/>
              <a:t>19.05.2020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E71B87-BBB0-4464-AF91-5108077425A9}" type="slidenum">
              <a:rPr lang="cs-CZ" smtClean="0"/>
              <a:t>‹#›</a:t>
            </a:fld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7" y="-19828"/>
            <a:ext cx="9018749" cy="6877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55576" y="332656"/>
            <a:ext cx="7992888" cy="14465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sz="8800" b="1" dirty="0" smtClean="0">
                <a:solidFill>
                  <a:schemeClr val="bg1"/>
                </a:solidFill>
              </a:rPr>
              <a:t>  Život na louce</a:t>
            </a:r>
            <a:endParaRPr lang="cs-CZ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60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8327"/>
            <a:ext cx="8229600" cy="2502429"/>
          </a:xfrm>
        </p:spPr>
        <p:txBody>
          <a:bodyPr>
            <a:normAutofit/>
          </a:bodyPr>
          <a:lstStyle/>
          <a:p>
            <a:r>
              <a:rPr lang="cs-CZ" sz="3600" dirty="0" smtClean="0"/>
              <a:t>Louka je přírodní společenství, kde žijí :</a:t>
            </a:r>
            <a:br>
              <a:rPr lang="cs-CZ" sz="3600" dirty="0" smtClean="0"/>
            </a:br>
            <a:endParaRPr lang="cs-CZ" sz="3600" b="1" dirty="0">
              <a:solidFill>
                <a:schemeClr val="tx1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739846" y="2014458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s</a:t>
            </a:r>
            <a:r>
              <a:rPr lang="cs-CZ" sz="3600" b="1" dirty="0" smtClean="0"/>
              <a:t>tromy a keře</a:t>
            </a:r>
            <a:endParaRPr lang="cs-CZ" sz="3600" b="1" dirty="0"/>
          </a:p>
        </p:txBody>
      </p:sp>
      <p:sp>
        <p:nvSpPr>
          <p:cNvPr id="5" name="TextovéPole 4"/>
          <p:cNvSpPr txBox="1"/>
          <p:nvPr/>
        </p:nvSpPr>
        <p:spPr>
          <a:xfrm>
            <a:off x="3347864" y="2582330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/>
              <a:t>hmyz</a:t>
            </a:r>
            <a:endParaRPr lang="cs-CZ" sz="36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3146150" y="3252178"/>
            <a:ext cx="2808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/>
              <a:t>d</a:t>
            </a:r>
            <a:r>
              <a:rPr lang="cs-CZ" sz="3600" b="1" dirty="0" smtClean="0"/>
              <a:t>robní živočichové</a:t>
            </a:r>
            <a:endParaRPr lang="cs-CZ" sz="3600" b="1" dirty="0"/>
          </a:p>
        </p:txBody>
      </p:sp>
      <p:cxnSp>
        <p:nvCxnSpPr>
          <p:cNvPr id="8" name="Přímá spojnice 7"/>
          <p:cNvCxnSpPr/>
          <p:nvPr/>
        </p:nvCxnSpPr>
        <p:spPr>
          <a:xfrm>
            <a:off x="2843808" y="3228661"/>
            <a:ext cx="2952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/>
          <p:cNvCxnSpPr/>
          <p:nvPr/>
        </p:nvCxnSpPr>
        <p:spPr>
          <a:xfrm>
            <a:off x="2739846" y="2660789"/>
            <a:ext cx="30855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1"/>
          <p:cNvCxnSpPr/>
          <p:nvPr/>
        </p:nvCxnSpPr>
        <p:spPr>
          <a:xfrm>
            <a:off x="2739846" y="2014458"/>
            <a:ext cx="30562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3"/>
          <p:cNvCxnSpPr/>
          <p:nvPr/>
        </p:nvCxnSpPr>
        <p:spPr>
          <a:xfrm>
            <a:off x="2739846" y="1639469"/>
            <a:ext cx="30562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nice 15"/>
          <p:cNvCxnSpPr/>
          <p:nvPr/>
        </p:nvCxnSpPr>
        <p:spPr>
          <a:xfrm>
            <a:off x="2695234" y="4428990"/>
            <a:ext cx="31301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ovéPole 17"/>
          <p:cNvSpPr txBox="1"/>
          <p:nvPr/>
        </p:nvSpPr>
        <p:spPr>
          <a:xfrm>
            <a:off x="3306980" y="1477430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/>
              <a:t>rostliny</a:t>
            </a:r>
            <a:endParaRPr lang="cs-CZ" sz="36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2123761"/>
            <a:ext cx="2515721" cy="21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05" y="4428990"/>
            <a:ext cx="3059872" cy="235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462" y="4428990"/>
            <a:ext cx="2955252" cy="2271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016" y="1992133"/>
            <a:ext cx="3276144" cy="2261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666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719063" y="1206508"/>
            <a:ext cx="8064897" cy="3450696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Mohli by žít živočichové na Zemi bez rostlin? </a:t>
            </a:r>
            <a:endParaRPr lang="cs-CZ" sz="3600" b="1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252728"/>
          </a:xfrm>
        </p:spPr>
        <p:txBody>
          <a:bodyPr/>
          <a:lstStyle/>
          <a:p>
            <a:r>
              <a:rPr lang="cs-CZ" sz="4800" b="1" dirty="0" smtClean="0"/>
              <a:t>Rostliny na louce</a:t>
            </a:r>
            <a:endParaRPr lang="cs-CZ" sz="4800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214652" y="220486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/>
              <a:t>Ne. Rostliny dodávají živočichům kyslík k dýchání.</a:t>
            </a:r>
          </a:p>
          <a:p>
            <a:r>
              <a:rPr lang="cs-CZ" sz="3600" b="1" dirty="0" smtClean="0"/>
              <a:t>Rostliny nám poskytují potravu a suroviny.</a:t>
            </a:r>
            <a:endParaRPr lang="cs-CZ" sz="3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73" y="4195486"/>
            <a:ext cx="3314718" cy="2548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626" y="3959189"/>
            <a:ext cx="2464854" cy="2784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52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Dokážeš pojmenovat tyto rostliny?</a:t>
            </a:r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334" y="1364940"/>
            <a:ext cx="2903601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940484"/>
            <a:ext cx="3502047" cy="269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804" y="1220003"/>
            <a:ext cx="3092127" cy="2377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88" y="3948851"/>
            <a:ext cx="3230847" cy="2483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272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1252728"/>
          </a:xfrm>
        </p:spPr>
        <p:txBody>
          <a:bodyPr>
            <a:normAutofit/>
          </a:bodyPr>
          <a:lstStyle/>
          <a:p>
            <a:r>
              <a:rPr lang="cs-CZ" dirty="0" smtClean="0"/>
              <a:t>Názvy rostlin</a:t>
            </a:r>
            <a:endParaRPr lang="cs-CZ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575" y="1893374"/>
            <a:ext cx="234161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607" y="4448246"/>
            <a:ext cx="2987604" cy="2296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196" y="1796988"/>
            <a:ext cx="2592363" cy="1992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60512"/>
            <a:ext cx="2695544" cy="2072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271380" y="1808349"/>
            <a:ext cx="2068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 smtClean="0"/>
              <a:t>kopretina</a:t>
            </a:r>
            <a:endParaRPr lang="cs-CZ" sz="36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4840052" y="1810912"/>
            <a:ext cx="1296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/>
              <a:t>v</a:t>
            </a:r>
            <a:r>
              <a:rPr lang="cs-CZ" sz="3600" dirty="0" smtClean="0"/>
              <a:t>lčí mák</a:t>
            </a:r>
            <a:endParaRPr lang="cs-CZ" sz="36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67544" y="4005064"/>
            <a:ext cx="2860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 smtClean="0"/>
              <a:t>mateřídouška</a:t>
            </a:r>
            <a:endParaRPr lang="cs-CZ" sz="36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4054414" y="3914181"/>
            <a:ext cx="2087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 smtClean="0"/>
              <a:t>smetanka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963436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-180528" y="1268760"/>
            <a:ext cx="7408333" cy="3450696"/>
          </a:xfrm>
        </p:spPr>
        <p:txBody>
          <a:bodyPr>
            <a:normAutofit/>
          </a:bodyPr>
          <a:lstStyle/>
          <a:p>
            <a:r>
              <a:rPr lang="cs-CZ" sz="3600" dirty="0" smtClean="0"/>
              <a:t>Na louce můžeme vidět: </a:t>
            </a:r>
            <a:endParaRPr lang="cs-CZ" sz="3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 na louce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4945675" y="5002479"/>
            <a:ext cx="191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brouky</a:t>
            </a:r>
            <a:endParaRPr lang="cs-CZ" sz="36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5107852" y="2761166"/>
            <a:ext cx="1322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včely</a:t>
            </a:r>
            <a:endParaRPr lang="cs-CZ" sz="36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3178823" y="2069699"/>
            <a:ext cx="2113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mravence</a:t>
            </a:r>
            <a:endParaRPr lang="cs-CZ" sz="36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3198972" y="3960642"/>
            <a:ext cx="2093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 smtClean="0"/>
              <a:t>slunéčka</a:t>
            </a:r>
            <a:endParaRPr lang="cs-CZ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97" y="2199182"/>
            <a:ext cx="2739226" cy="2105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9" y="1126997"/>
            <a:ext cx="2019020" cy="262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56" y="4462219"/>
            <a:ext cx="2931948" cy="2254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89" y="4031416"/>
            <a:ext cx="1991621" cy="2588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324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79512" y="1700808"/>
            <a:ext cx="7408333" cy="1440160"/>
          </a:xfrm>
        </p:spPr>
        <p:txBody>
          <a:bodyPr>
            <a:noAutofit/>
          </a:bodyPr>
          <a:lstStyle/>
          <a:p>
            <a:r>
              <a:rPr lang="cs-CZ" sz="3600" dirty="0" smtClean="0"/>
              <a:t>Kvetoucí </a:t>
            </a:r>
            <a:r>
              <a:rPr lang="cs-CZ" sz="3600" dirty="0"/>
              <a:t>rostl</a:t>
            </a:r>
            <a:r>
              <a:rPr lang="cs-CZ" sz="3600" dirty="0" smtClean="0"/>
              <a:t>iny přitahují hmyz různými barvami a vůní. Hmyz na svém těle přenáší pyl </a:t>
            </a:r>
          </a:p>
          <a:p>
            <a:r>
              <a:rPr lang="cs-CZ" sz="3600" dirty="0" smtClean="0"/>
              <a:t>z květu na květ a tím </a:t>
            </a:r>
          </a:p>
          <a:p>
            <a:r>
              <a:rPr lang="cs-CZ" sz="3600" dirty="0"/>
              <a:t>n</a:t>
            </a:r>
            <a:r>
              <a:rPr lang="cs-CZ" sz="3600" dirty="0" smtClean="0"/>
              <a:t>apomáhá</a:t>
            </a:r>
          </a:p>
          <a:p>
            <a:r>
              <a:rPr lang="cs-CZ" sz="3600" dirty="0" smtClean="0"/>
              <a:t> k rozmnožování rostlin. </a:t>
            </a:r>
            <a:endParaRPr lang="cs-CZ" sz="3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85192" y="260648"/>
            <a:ext cx="8229600" cy="1252728"/>
          </a:xfrm>
        </p:spPr>
        <p:txBody>
          <a:bodyPr>
            <a:normAutofit/>
          </a:bodyPr>
          <a:lstStyle/>
          <a:p>
            <a:r>
              <a:rPr lang="cs-CZ" dirty="0" smtClean="0"/>
              <a:t>Opylování rostlin</a:t>
            </a:r>
            <a:endParaRPr lang="cs-CZ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859040"/>
            <a:ext cx="3419179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8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Na louce žijí motýli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899592" y="2680111"/>
            <a:ext cx="1866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2">
                    <a:lumMod val="50000"/>
                  </a:schemeClr>
                </a:solidFill>
              </a:rPr>
              <a:t>b</a:t>
            </a:r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ělásek</a:t>
            </a:r>
            <a:endParaRPr lang="cs-CZ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899592" y="332644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2">
                    <a:lumMod val="50000"/>
                  </a:schemeClr>
                </a:solidFill>
              </a:rPr>
              <a:t>b</a:t>
            </a:r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abočka </a:t>
            </a:r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admirál</a:t>
            </a:r>
            <a:endParaRPr lang="cs-CZ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893703" y="4024173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2">
                    <a:lumMod val="50000"/>
                  </a:schemeClr>
                </a:solidFill>
              </a:rPr>
              <a:t>b</a:t>
            </a:r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abočka </a:t>
            </a:r>
            <a:r>
              <a:rPr lang="cs-CZ" sz="3600" dirty="0" smtClean="0">
                <a:solidFill>
                  <a:schemeClr val="bg2">
                    <a:lumMod val="50000"/>
                  </a:schemeClr>
                </a:solidFill>
              </a:rPr>
              <a:t>paví oko</a:t>
            </a:r>
            <a:endParaRPr lang="cs-CZ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Eva\AppData\Local\Microsoft\Windows\Temporary Internet Files\Content.IE5\KQDSTB8P\MC9000840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757463">
            <a:off x="5586249" y="819533"/>
            <a:ext cx="3530243" cy="235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va\AppData\Local\Microsoft\Windows\Temporary Internet Files\Content.IE5\PJL2EW1Q\MP90044486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62329"/>
            <a:ext cx="2788459" cy="2153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Eva\AppData\Local\Microsoft\Windows\Temporary Internet Files\Content.IE5\XO3CUWW8\MP900444867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5088">
            <a:off x="4968279" y="3609565"/>
            <a:ext cx="3436626" cy="2653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33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0" y="2276872"/>
            <a:ext cx="9143999" cy="4581128"/>
          </a:xfrm>
        </p:spPr>
        <p:txBody>
          <a:bodyPr>
            <a:normAutofit fontScale="92500" lnSpcReduction="10000"/>
          </a:bodyPr>
          <a:lstStyle/>
          <a:p>
            <a:r>
              <a:rPr lang="cs-CZ" sz="3600" dirty="0" smtClean="0">
                <a:solidFill>
                  <a:srgbClr val="FF0000"/>
                </a:solidFill>
              </a:rPr>
              <a:t>Kolik existuje druhů motýlů ? </a:t>
            </a:r>
          </a:p>
          <a:p>
            <a:pPr marL="0" indent="0">
              <a:buNone/>
            </a:pPr>
            <a:r>
              <a:rPr lang="cs-CZ" dirty="0" smtClean="0"/>
              <a:t>                                                                 </a:t>
            </a:r>
            <a:r>
              <a:rPr lang="cs-CZ" sz="3600" dirty="0" smtClean="0"/>
              <a:t>1 800</a:t>
            </a:r>
          </a:p>
          <a:p>
            <a:pPr marL="0" indent="0">
              <a:buNone/>
            </a:pPr>
            <a:r>
              <a:rPr lang="cs-CZ" dirty="0" smtClean="0"/>
              <a:t>                                                               </a:t>
            </a:r>
            <a:r>
              <a:rPr lang="cs-CZ" sz="3600" dirty="0" smtClean="0"/>
              <a:t>18 000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           </a:t>
            </a:r>
            <a:r>
              <a:rPr lang="cs-CZ" sz="3900" dirty="0" smtClean="0"/>
              <a:t>180 000</a:t>
            </a:r>
          </a:p>
          <a:p>
            <a:r>
              <a:rPr lang="cs-CZ" sz="3600" dirty="0" smtClean="0">
                <a:solidFill>
                  <a:srgbClr val="FF0000"/>
                </a:solidFill>
              </a:rPr>
              <a:t>Kolik končetin mají motýli ?  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         </a:t>
            </a:r>
            <a:r>
              <a:rPr lang="cs-CZ" sz="3600" dirty="0" smtClean="0"/>
              <a:t>4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         </a:t>
            </a:r>
            <a:r>
              <a:rPr lang="cs-CZ" sz="3600" dirty="0" smtClean="0"/>
              <a:t>6</a:t>
            </a:r>
            <a:r>
              <a:rPr lang="cs-CZ" dirty="0" smtClean="0"/>
              <a:t>  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                                                        </a:t>
            </a:r>
            <a:r>
              <a:rPr lang="cs-CZ" sz="3900" dirty="0" smtClean="0"/>
              <a:t>8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600" dirty="0" smtClean="0"/>
              <a:t>HÁDEJ</a:t>
            </a:r>
            <a:endParaRPr lang="cs-CZ" sz="6600" dirty="0"/>
          </a:p>
        </p:txBody>
      </p:sp>
      <p:pic>
        <p:nvPicPr>
          <p:cNvPr id="2051" name="Picture 3" descr="C:\Users\Eva\AppData\Local\Microsoft\Windows\Temporary Internet Files\Content.IE5\JVH9CP33\MC90043441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583" y="2852936"/>
            <a:ext cx="2816313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4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0" y="2276872"/>
            <a:ext cx="9143999" cy="4581128"/>
          </a:xfrm>
        </p:spPr>
        <p:txBody>
          <a:bodyPr>
            <a:normAutofit fontScale="92500" lnSpcReduction="20000"/>
          </a:bodyPr>
          <a:lstStyle/>
          <a:p>
            <a:r>
              <a:rPr lang="cs-CZ" sz="3600" dirty="0" smtClean="0"/>
              <a:t>Na Zemi žije asi 180 000 druhů motýlů.</a:t>
            </a:r>
          </a:p>
          <a:p>
            <a:endParaRPr lang="cs-CZ" sz="3600" dirty="0" smtClean="0"/>
          </a:p>
          <a:p>
            <a:r>
              <a:rPr lang="cs-CZ" sz="3600" dirty="0"/>
              <a:t> </a:t>
            </a:r>
            <a:r>
              <a:rPr lang="cs-CZ" sz="3600" dirty="0" smtClean="0"/>
              <a:t> Motýli mají tři páry </a:t>
            </a:r>
            <a:r>
              <a:rPr lang="cs-CZ" sz="3600" dirty="0" smtClean="0"/>
              <a:t>končetin – celkem tedy 6. </a:t>
            </a:r>
            <a:endParaRPr lang="cs-CZ" sz="3600" dirty="0" smtClean="0"/>
          </a:p>
          <a:p>
            <a:pPr marL="0" indent="0">
              <a:buNone/>
            </a:pPr>
            <a:r>
              <a:rPr lang="cs-CZ" dirty="0" smtClean="0"/>
              <a:t>                                                                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>
                <a:solidFill>
                  <a:srgbClr val="FF0000"/>
                </a:solidFill>
              </a:rPr>
              <a:t>  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         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                                               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                                                           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600" dirty="0" smtClean="0"/>
              <a:t>Správné řešení</a:t>
            </a:r>
            <a:endParaRPr lang="cs-CZ" sz="6600" dirty="0"/>
          </a:p>
        </p:txBody>
      </p:sp>
    </p:spTree>
    <p:extLst>
      <p:ext uri="{BB962C8B-B14F-4D97-AF65-F5344CB8AC3E}">
        <p14:creationId xmlns:p14="http://schemas.microsoft.com/office/powerpoint/2010/main" val="491795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3" y="94759"/>
            <a:ext cx="9144000" cy="689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nám louka poskytuje ?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1430613" y="2229252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/>
              <a:t>odpočinek</a:t>
            </a:r>
            <a:endParaRPr lang="cs-CZ" sz="4000" b="1" dirty="0"/>
          </a:p>
        </p:txBody>
      </p:sp>
      <p:sp>
        <p:nvSpPr>
          <p:cNvPr id="6" name="TextovéPole 5"/>
          <p:cNvSpPr txBox="1"/>
          <p:nvPr/>
        </p:nvSpPr>
        <p:spPr>
          <a:xfrm>
            <a:off x="1381166" y="2937138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/>
              <a:t>s</a:t>
            </a:r>
            <a:r>
              <a:rPr lang="cs-CZ" sz="4000" b="1" dirty="0" smtClean="0"/>
              <a:t>běr léčivých bylin</a:t>
            </a:r>
            <a:endParaRPr lang="cs-CZ" sz="4000" b="1" dirty="0"/>
          </a:p>
        </p:txBody>
      </p:sp>
      <p:sp>
        <p:nvSpPr>
          <p:cNvPr id="7" name="TextovéPole 6"/>
          <p:cNvSpPr txBox="1"/>
          <p:nvPr/>
        </p:nvSpPr>
        <p:spPr>
          <a:xfrm>
            <a:off x="1366652" y="3645024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/>
              <a:t>s</a:t>
            </a:r>
            <a:r>
              <a:rPr lang="cs-CZ" sz="4000" b="1" dirty="0" smtClean="0"/>
              <a:t>běr některých plodů</a:t>
            </a:r>
            <a:endParaRPr lang="cs-CZ" sz="4000" b="1" dirty="0"/>
          </a:p>
        </p:txBody>
      </p:sp>
      <p:sp>
        <p:nvSpPr>
          <p:cNvPr id="2" name="Obdélník 1"/>
          <p:cNvSpPr/>
          <p:nvPr/>
        </p:nvSpPr>
        <p:spPr>
          <a:xfrm>
            <a:off x="1430612" y="4430874"/>
            <a:ext cx="45815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000" b="1" dirty="0" smtClean="0"/>
              <a:t>pastvu pro dobytek</a:t>
            </a:r>
            <a:endParaRPr lang="cs-CZ" sz="4000" b="1" dirty="0"/>
          </a:p>
        </p:txBody>
      </p:sp>
    </p:spTree>
    <p:extLst>
      <p:ext uri="{BB962C8B-B14F-4D97-AF65-F5344CB8AC3E}">
        <p14:creationId xmlns:p14="http://schemas.microsoft.com/office/powerpoint/2010/main" val="422137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lnění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Vlnění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lnění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612</TotalTime>
  <Words>178</Words>
  <Application>Microsoft Office PowerPoint</Application>
  <PresentationFormat>Předvádění na obrazovce (4:3)</PresentationFormat>
  <Paragraphs>57</Paragraphs>
  <Slides>11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  <vt:variant>
        <vt:lpstr>Vlastní prezentace</vt:lpstr>
      </vt:variant>
      <vt:variant>
        <vt:i4>2</vt:i4>
      </vt:variant>
    </vt:vector>
  </HeadingPairs>
  <TitlesOfParts>
    <vt:vector size="17" baseType="lpstr">
      <vt:lpstr>Calibri</vt:lpstr>
      <vt:lpstr>Candara</vt:lpstr>
      <vt:lpstr>Symbol</vt:lpstr>
      <vt:lpstr>Vlnění</vt:lpstr>
      <vt:lpstr>Prezentace aplikace PowerPoint</vt:lpstr>
      <vt:lpstr>Louka je přírodní společenství, kde žijí : </vt:lpstr>
      <vt:lpstr>Rostliny na louce</vt:lpstr>
      <vt:lpstr>Dokážeš pojmenovat tyto rostliny?</vt:lpstr>
      <vt:lpstr>Názvy rostlin</vt:lpstr>
      <vt:lpstr>Hmyz na louce</vt:lpstr>
      <vt:lpstr>Opylování rostlin</vt:lpstr>
      <vt:lpstr>Na louce žijí motýli</vt:lpstr>
      <vt:lpstr>HÁDEJ</vt:lpstr>
      <vt:lpstr>Správné řešení</vt:lpstr>
      <vt:lpstr>Co nám louka poskytuje ?</vt:lpstr>
      <vt:lpstr>Vlastní prezentace 1</vt:lpstr>
      <vt:lpstr>Vlastní prezentace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motýli</dc:title>
  <dc:creator>nikdo</dc:creator>
  <cp:lastModifiedBy>hospodář</cp:lastModifiedBy>
  <cp:revision>97</cp:revision>
  <dcterms:created xsi:type="dcterms:W3CDTF">2011-04-25T15:02:52Z</dcterms:created>
  <dcterms:modified xsi:type="dcterms:W3CDTF">2020-05-19T21:52:28Z</dcterms:modified>
</cp:coreProperties>
</file>